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0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4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1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4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4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7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6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4977-FD5A-42BA-BB94-150249010E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A090-8796-4D9B-AAC9-808AA1BF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4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58" y="228600"/>
            <a:ext cx="6858000" cy="15239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High Tower Text" pitchFamily="18" charset="0"/>
              </a:rPr>
              <a:t>Lesson </a:t>
            </a:r>
            <a:r>
              <a:rPr lang="en-US" sz="3200" dirty="0" smtClean="0">
                <a:latin typeface="High Tower Text" pitchFamily="18" charset="0"/>
              </a:rPr>
              <a:t>18</a:t>
            </a:r>
            <a:r>
              <a:rPr lang="en-US" sz="3200" dirty="0" smtClean="0">
                <a:latin typeface="High Tower Text" pitchFamily="18" charset="0"/>
              </a:rPr>
              <a:t> </a:t>
            </a:r>
            <a:r>
              <a:rPr lang="en-US" sz="3200" dirty="0" smtClean="0">
                <a:latin typeface="High Tower Text" pitchFamily="18" charset="0"/>
              </a:rPr>
              <a:t>Study Guide</a:t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u="sng" dirty="0" smtClean="0">
                <a:latin typeface="High Tower Text" pitchFamily="18" charset="0"/>
              </a:rPr>
              <a:t>A Tree is Growing</a:t>
            </a:r>
            <a:endParaRPr lang="en-US" sz="3200" dirty="0">
              <a:latin typeface="High Tower Text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69408"/>
              </p:ext>
            </p:extLst>
          </p:nvPr>
        </p:nvGraphicFramePr>
        <p:xfrm>
          <a:off x="228600" y="2286000"/>
          <a:ext cx="6477000" cy="634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4953000"/>
              </a:tblGrid>
              <a:tr h="4888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8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passages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narrow paths or channels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spines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sharp, pointy growths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8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tropical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having to do with the warm areas of the Earth near the equator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0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store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 put away for later use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throughout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 the way through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absorb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take in or soak up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dissolve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 seem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to disappear when mixed with liquid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clumps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groups or bunches of things, especially plants and dirt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coverings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the outside of things, usually serving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as protection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pollen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tiny yellow grains made by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flowering plants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228600" y="1600200"/>
            <a:ext cx="6477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High Tower Text" pitchFamily="18" charset="0"/>
              </a:rPr>
              <a:t>Vocabulary</a:t>
            </a:r>
          </a:p>
          <a:p>
            <a:endParaRPr lang="en-US" sz="2200" dirty="0">
              <a:solidFill>
                <a:schemeClr val="tx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3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Lesson 18 Study Guide A Tree is Growing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Study Guide Bat Loves the Night</dc:title>
  <dc:creator>Windows User</dc:creator>
  <cp:lastModifiedBy>Windows User</cp:lastModifiedBy>
  <cp:revision>10</cp:revision>
  <cp:lastPrinted>2014-01-03T13:46:43Z</cp:lastPrinted>
  <dcterms:created xsi:type="dcterms:W3CDTF">2013-09-30T17:47:37Z</dcterms:created>
  <dcterms:modified xsi:type="dcterms:W3CDTF">2014-01-03T13:57:42Z</dcterms:modified>
</cp:coreProperties>
</file>